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6" r:id="rId4"/>
    <p:sldId id="1147" r:id="rId5"/>
    <p:sldId id="1148" r:id="rId6"/>
    <p:sldId id="1161" r:id="rId7"/>
    <p:sldId id="1149" r:id="rId8"/>
    <p:sldId id="1150" r:id="rId9"/>
    <p:sldId id="1151" r:id="rId10"/>
    <p:sldId id="1162" r:id="rId11"/>
    <p:sldId id="1152" r:id="rId12"/>
    <p:sldId id="1153" r:id="rId13"/>
    <p:sldId id="1154" r:id="rId14"/>
    <p:sldId id="1155" r:id="rId15"/>
    <p:sldId id="1163" r:id="rId16"/>
    <p:sldId id="1164" r:id="rId17"/>
    <p:sldId id="1156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“Becoming the Science Star seems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Matt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night he couldn’t sleep, “I have to make it, but the only thing I could do right was blushing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to his mind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250274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2852936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考查名词辨析。句意：突然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他想到了一个计划。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数字；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计划；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亦可作动词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常用于固定搭配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sth.,make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sth.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计划去做某事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following morning, Matt appeared before the class again,...his Mickey Mouse ears.”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可知此时马特已经想到了第二天的计划。故选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箭头右.eps" descr="id:21474899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4606" y="3951640"/>
            <a:ext cx="298891" cy="235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12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44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wearing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repairing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following morning, Matt appeared before the class again,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Mickey Mouse 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95940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250411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考查非谓语动词辨析。句意：第二天早上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马特戴着米老鼠耳朵再次出现在全班同学面前。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扔；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repair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修理。根据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“Mouse ears on the head”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可知戴着米老鼠耳朵。故选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3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27928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0582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“Mouse ears on the head are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Someone laughed and Matt’s face burned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3512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考查名词辨析。句意：头上的老鼠耳朵是你的实验吗？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戏剧；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watch my...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Blushing is my experiment”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此处有人笑问头上戴米老鼠耳朵是否就是马特的实验。故选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88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275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hands	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teeth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watch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Blushing is my experiment,” Matt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quieted down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27995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34421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看我的脸！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脸；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牙齿；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背部。根据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“your blood vessels in the face open wide”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可知是马特让同学们看他的脸。故选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48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25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946525" algn="l"/>
                <a:tab pos="6364288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 continued, “When you feel stressed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有压力的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your blood vessels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血管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face open wide and fill the skin with blood,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blush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showed a picture of blood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vessels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times to control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blushing, but now I know it’s a normal part of being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thing to do is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class cheered and Matt’s red face lit up the whole classroom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56886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3052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考查连词辨析。句意：当你感到有压力时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你脸上的血管会张开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让皮肤充满血液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所以你会脸红。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除非；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但是。空前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you feel stressed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有压力的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your blood vessels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血管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face open wide and fill the skin with blood”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是脸红的原因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连接表因果关系的并列句。故选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17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276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946525" algn="l"/>
                <a:tab pos="6364288" algn="l"/>
                <a:tab pos="87312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 continued, “When you feel stressed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有压力的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your blood vessels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血管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face open wide and fill the skin with blood,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blush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showed a picture of blood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vessels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times to control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blushing, but now I know it’s a normal part of being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thing to do is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class cheered and Matt’s red face lit up the whole classroom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44221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0388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考查动词辨析。句意：我试过很多次控制脸红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但现在我知道这是人类正常的生理反应的一部分。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猜测；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哭。根据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times to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blushing”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是马特多次尝试控制脸红。故选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亦可作名词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常用于固定搭配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of...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</a:t>
            </a:r>
            <a:r>
              <a:rPr lang="en-US" altLang="zh-CN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控制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control...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失去控制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99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5722664"/>
            <a:ext cx="370899" cy="29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8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25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946525" algn="l"/>
                <a:tab pos="6364288" algn="l"/>
                <a:tab pos="87312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 continued, “When you feel stressed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有压力的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your blood vessels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血管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face open wide and fill the skin with blood,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blush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showed a picture of blood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vessels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times to control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blushing, but now I know it’s a normal part of being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thing to do is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class cheered and Matt’s red face lit up the whole classroom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6195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2024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考查动词辨析。句意：所以最好的办法就是接受它。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隐藏；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接受。根据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now I know it’s a normal part of being human”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马特知道脸红是人类正常的生理反应的一部分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要接受它。故选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92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554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proudly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worriedly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“Matt is the Science Star of the week,”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announced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back to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perfect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23790" y="158755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15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38622" y="27275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24099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考查副词辨析。句意：马特骄傲地走回他的座位。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秘密地；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奇怪地；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骄傲地；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担忧地。根据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“Matt is the Science Star of the week”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马特成为科学之星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他很骄傲。故选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08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78582" y="2852936"/>
            <a:ext cx="11485848" cy="576248"/>
          </a:xfrm>
        </p:spPr>
        <p:txBody>
          <a:bodyPr/>
          <a:lstStyle/>
          <a:p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主要讲了马特做实验成为科学之星的经过。</a:t>
            </a:r>
            <a:endParaRPr lang="zh-CN" altLang="en-US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98" y="1556792"/>
            <a:ext cx="10618814" cy="124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然后从各题所给的四个选项中选出一个最佳答案。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 loved science, and he wanted to be the Science Star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presenting his experiment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展示他的实验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Perry’s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 me show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keep an egg in the middle of the glass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Matt dropped an egg into salt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fell to the bottom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609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	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6646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22558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考查疑问词辨析。句意：让我来向你们展示如何把鸡蛋放在玻璃杯中间。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在哪里；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何时。根据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“Matt dropped an egg into salt water.”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马特是要展示如何把鸡蛋放在玻璃杯中间。故选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0456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9761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“Look, Matt’s blushing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脸红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Coco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covered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face with hands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30124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132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考查代词辨析。句意：马特用手捂住他通红的脸。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“Matt”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可知是他通红的脸。故选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65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273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handed in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waited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evening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came to the last page,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right experiment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impossible to fail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12993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513254" y="367121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考查动词词组辨析。句意：那天晚上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他查阅《奇妙科学实验大全》。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 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上交；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through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浏览；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 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away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收起来。根据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it came to the last page”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可知他浏览了这本书。故选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6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3273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evening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came to the last page,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right experiment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impossible to fail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5310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513254" y="309096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考查介词辨析。句意：这对我来说是一个正确的实验！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right experiment...me”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是对我来说是正确的实验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3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3273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 in front of his class, Matt spread small pieces of paper onto the desk and rubbed a spoon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spoon will lift up the paper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raised the spoon, but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happened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 lay still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52239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513254" y="302918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考查不定代词辨析。句意：他举起勺子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但什么也没发生。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任何事物；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没有什么。根据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paper lay still.”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可知纸静止不动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什么也没发生。故选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73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8092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“Matt’s blushing again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Emily pointed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ran back to his seat with his red face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200807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4697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考查形容词辨析。句意：马特很紧张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他红着脸跑回座位。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快乐的；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紧张的；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冷静的；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his red face”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马特红着脸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很紧张。故选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67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“Becoming the Science Star seems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Matt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night he couldn’t sleep, “I have to make it, but the only thing I could do right was blushing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to his mind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4954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13254" y="29872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成为科学之星似乎太难了。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马特想。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普通的；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安全的。根据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“Matt’s blushing again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结合上文内容可知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马特的两次实验都失败了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所以他认为成为科学之星很难。故选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17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1326</Words>
  <Application>Microsoft Office PowerPoint</Application>
  <PresentationFormat>自定义</PresentationFormat>
  <Paragraphs>70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2025-09-17T18:14:53Z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